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3F2DD1-0164-48A7-8398-769578D8B2C6}" v="30" dt="2026-01-30T19:59:02.3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7209" autoAdjust="0"/>
  </p:normalViewPr>
  <p:slideViewPr>
    <p:cSldViewPr snapToGrid="0">
      <p:cViewPr varScale="1">
        <p:scale>
          <a:sx n="102" d="100"/>
          <a:sy n="102" d="100"/>
        </p:scale>
        <p:origin x="84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las Pereira" userId="58d93817-59b2-442e-bdf3-8f8b6186bac0" providerId="ADAL" clId="{D035D825-FFEA-414C-B552-ECBD76B90572}"/>
    <pc:docChg chg="undo custSel addSld modSld">
      <pc:chgData name="Silas Pereira" userId="58d93817-59b2-442e-bdf3-8f8b6186bac0" providerId="ADAL" clId="{D035D825-FFEA-414C-B552-ECBD76B90572}" dt="2026-01-30T20:09:36.435" v="1288" actId="20577"/>
      <pc:docMkLst>
        <pc:docMk/>
      </pc:docMkLst>
      <pc:sldChg chg="modNotesTx">
        <pc:chgData name="Silas Pereira" userId="58d93817-59b2-442e-bdf3-8f8b6186bac0" providerId="ADAL" clId="{D035D825-FFEA-414C-B552-ECBD76B90572}" dt="2026-01-30T17:34:29.440" v="249" actId="20577"/>
        <pc:sldMkLst>
          <pc:docMk/>
          <pc:sldMk cId="1449126170" sldId="256"/>
        </pc:sldMkLst>
      </pc:sldChg>
      <pc:sldChg chg="modSp mod modNotesTx">
        <pc:chgData name="Silas Pereira" userId="58d93817-59b2-442e-bdf3-8f8b6186bac0" providerId="ADAL" clId="{D035D825-FFEA-414C-B552-ECBD76B90572}" dt="2026-01-30T17:09:11.126" v="150" actId="20577"/>
        <pc:sldMkLst>
          <pc:docMk/>
          <pc:sldMk cId="2782963834" sldId="257"/>
        </pc:sldMkLst>
        <pc:spChg chg="mod">
          <ac:chgData name="Silas Pereira" userId="58d93817-59b2-442e-bdf3-8f8b6186bac0" providerId="ADAL" clId="{D035D825-FFEA-414C-B552-ECBD76B90572}" dt="2026-01-30T17:06:06.884" v="131" actId="14100"/>
          <ac:spMkLst>
            <pc:docMk/>
            <pc:sldMk cId="2782963834" sldId="257"/>
            <ac:spMk id="5" creationId="{0A198A2F-D57E-E9FD-195B-C4C711A3B40D}"/>
          </ac:spMkLst>
        </pc:spChg>
      </pc:sldChg>
      <pc:sldChg chg="addSp delSp modSp new mod">
        <pc:chgData name="Silas Pereira" userId="58d93817-59b2-442e-bdf3-8f8b6186bac0" providerId="ADAL" clId="{D035D825-FFEA-414C-B552-ECBD76B90572}" dt="2026-01-30T19:08:23.744" v="699" actId="1076"/>
        <pc:sldMkLst>
          <pc:docMk/>
          <pc:sldMk cId="3278102939" sldId="258"/>
        </pc:sldMkLst>
        <pc:spChg chg="add mod">
          <ac:chgData name="Silas Pereira" userId="58d93817-59b2-442e-bdf3-8f8b6186bac0" providerId="ADAL" clId="{D035D825-FFEA-414C-B552-ECBD76B90572}" dt="2026-01-30T17:28:34.429" v="161" actId="1036"/>
          <ac:spMkLst>
            <pc:docMk/>
            <pc:sldMk cId="3278102939" sldId="258"/>
            <ac:spMk id="4" creationId="{66C8C041-08E4-8048-5A4B-411B0006F1FC}"/>
          </ac:spMkLst>
        </pc:spChg>
        <pc:spChg chg="add del mod">
          <ac:chgData name="Silas Pereira" userId="58d93817-59b2-442e-bdf3-8f8b6186bac0" providerId="ADAL" clId="{D035D825-FFEA-414C-B552-ECBD76B90572}" dt="2026-01-30T19:08:13.801" v="697" actId="478"/>
          <ac:spMkLst>
            <pc:docMk/>
            <pc:sldMk cId="3278102939" sldId="258"/>
            <ac:spMk id="5" creationId="{EE61C2D9-FE4C-48DF-5AA7-F691AE45F1CB}"/>
          </ac:spMkLst>
        </pc:spChg>
        <pc:spChg chg="add mod">
          <ac:chgData name="Silas Pereira" userId="58d93817-59b2-442e-bdf3-8f8b6186bac0" providerId="ADAL" clId="{D035D825-FFEA-414C-B552-ECBD76B90572}" dt="2026-01-30T19:08:23.744" v="699" actId="1076"/>
          <ac:spMkLst>
            <pc:docMk/>
            <pc:sldMk cId="3278102939" sldId="258"/>
            <ac:spMk id="6" creationId="{3E491CCE-3F03-13A4-098B-1204184F26E0}"/>
          </ac:spMkLst>
        </pc:spChg>
        <pc:picChg chg="add mod">
          <ac:chgData name="Silas Pereira" userId="58d93817-59b2-442e-bdf3-8f8b6186bac0" providerId="ADAL" clId="{D035D825-FFEA-414C-B552-ECBD76B90572}" dt="2026-01-30T17:26:24.156" v="154" actId="962"/>
          <ac:picMkLst>
            <pc:docMk/>
            <pc:sldMk cId="3278102939" sldId="258"/>
            <ac:picMk id="3" creationId="{1D4ADFC6-9F6A-6A22-02A6-8497D18AFC03}"/>
          </ac:picMkLst>
        </pc:picChg>
      </pc:sldChg>
      <pc:sldChg chg="addSp modSp new mod modNotesTx">
        <pc:chgData name="Silas Pereira" userId="58d93817-59b2-442e-bdf3-8f8b6186bac0" providerId="ADAL" clId="{D035D825-FFEA-414C-B552-ECBD76B90572}" dt="2026-01-30T17:35:04.878" v="250" actId="20577"/>
        <pc:sldMkLst>
          <pc:docMk/>
          <pc:sldMk cId="1496402942" sldId="259"/>
        </pc:sldMkLst>
        <pc:spChg chg="add mod">
          <ac:chgData name="Silas Pereira" userId="58d93817-59b2-442e-bdf3-8f8b6186bac0" providerId="ADAL" clId="{D035D825-FFEA-414C-B552-ECBD76B90572}" dt="2026-01-30T17:33:55.956" v="242" actId="14100"/>
          <ac:spMkLst>
            <pc:docMk/>
            <pc:sldMk cId="1496402942" sldId="259"/>
            <ac:spMk id="4" creationId="{27711F31-EF55-44E0-54EC-D7A738595A0F}"/>
          </ac:spMkLst>
        </pc:spChg>
        <pc:picChg chg="add mod">
          <ac:chgData name="Silas Pereira" userId="58d93817-59b2-442e-bdf3-8f8b6186bac0" providerId="ADAL" clId="{D035D825-FFEA-414C-B552-ECBD76B90572}" dt="2026-01-30T17:33:41.713" v="238" actId="962"/>
          <ac:picMkLst>
            <pc:docMk/>
            <pc:sldMk cId="1496402942" sldId="259"/>
            <ac:picMk id="3" creationId="{43BADB1C-6238-16F1-0861-DE6596565D99}"/>
          </ac:picMkLst>
        </pc:picChg>
      </pc:sldChg>
      <pc:sldChg chg="addSp modSp new mod modNotesTx">
        <pc:chgData name="Silas Pereira" userId="58d93817-59b2-442e-bdf3-8f8b6186bac0" providerId="ADAL" clId="{D035D825-FFEA-414C-B552-ECBD76B90572}" dt="2026-01-30T18:23:11.517" v="542" actId="20577"/>
        <pc:sldMkLst>
          <pc:docMk/>
          <pc:sldMk cId="3500781490" sldId="260"/>
        </pc:sldMkLst>
        <pc:spChg chg="add mod">
          <ac:chgData name="Silas Pereira" userId="58d93817-59b2-442e-bdf3-8f8b6186bac0" providerId="ADAL" clId="{D035D825-FFEA-414C-B552-ECBD76B90572}" dt="2026-01-30T17:37:01.033" v="258" actId="14100"/>
          <ac:spMkLst>
            <pc:docMk/>
            <pc:sldMk cId="3500781490" sldId="260"/>
            <ac:spMk id="4" creationId="{CABFCFE9-468D-2CC9-5484-179F8EF7CDB8}"/>
          </ac:spMkLst>
        </pc:spChg>
        <pc:picChg chg="add mod">
          <ac:chgData name="Silas Pereira" userId="58d93817-59b2-442e-bdf3-8f8b6186bac0" providerId="ADAL" clId="{D035D825-FFEA-414C-B552-ECBD76B90572}" dt="2026-01-30T17:36:36.089" v="254" actId="962"/>
          <ac:picMkLst>
            <pc:docMk/>
            <pc:sldMk cId="3500781490" sldId="260"/>
            <ac:picMk id="3" creationId="{C314E9DF-6F2A-DCCB-9DC5-2678D2311E69}"/>
          </ac:picMkLst>
        </pc:picChg>
      </pc:sldChg>
      <pc:sldChg chg="addSp modSp new mod modNotesTx">
        <pc:chgData name="Silas Pereira" userId="58d93817-59b2-442e-bdf3-8f8b6186bac0" providerId="ADAL" clId="{D035D825-FFEA-414C-B552-ECBD76B90572}" dt="2026-01-30T19:02:26.060" v="679" actId="20577"/>
        <pc:sldMkLst>
          <pc:docMk/>
          <pc:sldMk cId="1930114108" sldId="261"/>
        </pc:sldMkLst>
        <pc:spChg chg="add mod">
          <ac:chgData name="Silas Pereira" userId="58d93817-59b2-442e-bdf3-8f8b6186bac0" providerId="ADAL" clId="{D035D825-FFEA-414C-B552-ECBD76B90572}" dt="2026-01-30T19:00:11.640" v="552" actId="14100"/>
          <ac:spMkLst>
            <pc:docMk/>
            <pc:sldMk cId="1930114108" sldId="261"/>
            <ac:spMk id="4" creationId="{812D9374-E75B-B403-EFA0-091014B4F2C2}"/>
          </ac:spMkLst>
        </pc:spChg>
        <pc:picChg chg="add mod">
          <ac:chgData name="Silas Pereira" userId="58d93817-59b2-442e-bdf3-8f8b6186bac0" providerId="ADAL" clId="{D035D825-FFEA-414C-B552-ECBD76B90572}" dt="2026-01-30T18:59:42.827" v="546" actId="962"/>
          <ac:picMkLst>
            <pc:docMk/>
            <pc:sldMk cId="1930114108" sldId="261"/>
            <ac:picMk id="3" creationId="{AA15AF38-4367-E99E-58DE-7867E303AA27}"/>
          </ac:picMkLst>
        </pc:picChg>
      </pc:sldChg>
      <pc:sldChg chg="addSp delSp modSp new mod">
        <pc:chgData name="Silas Pereira" userId="58d93817-59b2-442e-bdf3-8f8b6186bac0" providerId="ADAL" clId="{D035D825-FFEA-414C-B552-ECBD76B90572}" dt="2026-01-30T19:08:08.654" v="696" actId="14100"/>
        <pc:sldMkLst>
          <pc:docMk/>
          <pc:sldMk cId="3660675053" sldId="262"/>
        </pc:sldMkLst>
        <pc:spChg chg="add mod">
          <ac:chgData name="Silas Pereira" userId="58d93817-59b2-442e-bdf3-8f8b6186bac0" providerId="ADAL" clId="{D035D825-FFEA-414C-B552-ECBD76B90572}" dt="2026-01-30T19:07:36.914" v="691" actId="14100"/>
          <ac:spMkLst>
            <pc:docMk/>
            <pc:sldMk cId="3660675053" sldId="262"/>
            <ac:spMk id="6" creationId="{34959464-706E-F4B3-D05F-737EE5C321D3}"/>
          </ac:spMkLst>
        </pc:spChg>
        <pc:spChg chg="add mod">
          <ac:chgData name="Silas Pereira" userId="58d93817-59b2-442e-bdf3-8f8b6186bac0" providerId="ADAL" clId="{D035D825-FFEA-414C-B552-ECBD76B90572}" dt="2026-01-30T19:08:08.654" v="696" actId="14100"/>
          <ac:spMkLst>
            <pc:docMk/>
            <pc:sldMk cId="3660675053" sldId="262"/>
            <ac:spMk id="7" creationId="{AA34F819-818A-4C05-2D8F-931D3BB9A397}"/>
          </ac:spMkLst>
        </pc:spChg>
        <pc:picChg chg="add del mod">
          <ac:chgData name="Silas Pereira" userId="58d93817-59b2-442e-bdf3-8f8b6186bac0" providerId="ADAL" clId="{D035D825-FFEA-414C-B552-ECBD76B90572}" dt="2026-01-30T19:03:06.236" v="684" actId="478"/>
          <ac:picMkLst>
            <pc:docMk/>
            <pc:sldMk cId="3660675053" sldId="262"/>
            <ac:picMk id="3" creationId="{83F9DED6-8574-3756-9955-2296E7D6459D}"/>
          </ac:picMkLst>
        </pc:picChg>
        <pc:picChg chg="add mod">
          <ac:chgData name="Silas Pereira" userId="58d93817-59b2-442e-bdf3-8f8b6186bac0" providerId="ADAL" clId="{D035D825-FFEA-414C-B552-ECBD76B90572}" dt="2026-01-30T19:03:16.134" v="687" actId="962"/>
          <ac:picMkLst>
            <pc:docMk/>
            <pc:sldMk cId="3660675053" sldId="262"/>
            <ac:picMk id="5" creationId="{947F78E4-70AB-9217-2C91-BABB0DD58B53}"/>
          </ac:picMkLst>
        </pc:picChg>
      </pc:sldChg>
      <pc:sldChg chg="addSp modSp new mod modNotesTx">
        <pc:chgData name="Silas Pereira" userId="58d93817-59b2-442e-bdf3-8f8b6186bac0" providerId="ADAL" clId="{D035D825-FFEA-414C-B552-ECBD76B90572}" dt="2026-01-30T19:11:44.322" v="799" actId="20577"/>
        <pc:sldMkLst>
          <pc:docMk/>
          <pc:sldMk cId="1922767287" sldId="263"/>
        </pc:sldMkLst>
        <pc:spChg chg="add mod">
          <ac:chgData name="Silas Pereira" userId="58d93817-59b2-442e-bdf3-8f8b6186bac0" providerId="ADAL" clId="{D035D825-FFEA-414C-B552-ECBD76B90572}" dt="2026-01-30T19:11:12.075" v="707" actId="14100"/>
          <ac:spMkLst>
            <pc:docMk/>
            <pc:sldMk cId="1922767287" sldId="263"/>
            <ac:spMk id="4" creationId="{4C61A9D5-9A6F-7CCA-A0DD-A1EC42687AFE}"/>
          </ac:spMkLst>
        </pc:spChg>
        <pc:picChg chg="add mod">
          <ac:chgData name="Silas Pereira" userId="58d93817-59b2-442e-bdf3-8f8b6186bac0" providerId="ADAL" clId="{D035D825-FFEA-414C-B552-ECBD76B90572}" dt="2026-01-30T19:10:48.356" v="703" actId="962"/>
          <ac:picMkLst>
            <pc:docMk/>
            <pc:sldMk cId="1922767287" sldId="263"/>
            <ac:picMk id="3" creationId="{9CA2FBCE-8D90-9A19-9137-2AB8EC0AA79D}"/>
          </ac:picMkLst>
        </pc:picChg>
      </pc:sldChg>
      <pc:sldChg chg="addSp modSp new mod modNotesTx">
        <pc:chgData name="Silas Pereira" userId="58d93817-59b2-442e-bdf3-8f8b6186bac0" providerId="ADAL" clId="{D035D825-FFEA-414C-B552-ECBD76B90572}" dt="2026-01-30T19:19:48.300" v="937" actId="20577"/>
        <pc:sldMkLst>
          <pc:docMk/>
          <pc:sldMk cId="1122303432" sldId="264"/>
        </pc:sldMkLst>
        <pc:spChg chg="add mod">
          <ac:chgData name="Silas Pereira" userId="58d93817-59b2-442e-bdf3-8f8b6186bac0" providerId="ADAL" clId="{D035D825-FFEA-414C-B552-ECBD76B90572}" dt="2026-01-30T19:16:28.681" v="806" actId="14100"/>
          <ac:spMkLst>
            <pc:docMk/>
            <pc:sldMk cId="1122303432" sldId="264"/>
            <ac:spMk id="4" creationId="{79134EC1-A8B6-A2E9-5A0C-CA4D56EBF1E3}"/>
          </ac:spMkLst>
        </pc:spChg>
        <pc:spChg chg="add mod">
          <ac:chgData name="Silas Pereira" userId="58d93817-59b2-442e-bdf3-8f8b6186bac0" providerId="ADAL" clId="{D035D825-FFEA-414C-B552-ECBD76B90572}" dt="2026-01-30T19:18:40.011" v="817" actId="14100"/>
          <ac:spMkLst>
            <pc:docMk/>
            <pc:sldMk cId="1122303432" sldId="264"/>
            <ac:spMk id="5" creationId="{7E3B9BDD-4A0B-CDE8-6738-43929308C927}"/>
          </ac:spMkLst>
        </pc:spChg>
        <pc:picChg chg="add mod">
          <ac:chgData name="Silas Pereira" userId="58d93817-59b2-442e-bdf3-8f8b6186bac0" providerId="ADAL" clId="{D035D825-FFEA-414C-B552-ECBD76B90572}" dt="2026-01-30T19:18:28.400" v="813" actId="1076"/>
          <ac:picMkLst>
            <pc:docMk/>
            <pc:sldMk cId="1122303432" sldId="264"/>
            <ac:picMk id="3" creationId="{2A25A0F9-0A3C-4331-4E2F-3568BAA16EE5}"/>
          </ac:picMkLst>
        </pc:picChg>
      </pc:sldChg>
      <pc:sldChg chg="addSp modSp new mod modNotesTx">
        <pc:chgData name="Silas Pereira" userId="58d93817-59b2-442e-bdf3-8f8b6186bac0" providerId="ADAL" clId="{D035D825-FFEA-414C-B552-ECBD76B90572}" dt="2026-01-30T19:46:01.183" v="977" actId="20577"/>
        <pc:sldMkLst>
          <pc:docMk/>
          <pc:sldMk cId="2435003275" sldId="265"/>
        </pc:sldMkLst>
        <pc:spChg chg="add mod">
          <ac:chgData name="Silas Pereira" userId="58d93817-59b2-442e-bdf3-8f8b6186bac0" providerId="ADAL" clId="{D035D825-FFEA-414C-B552-ECBD76B90572}" dt="2026-01-30T19:24:08.937" v="949" actId="14100"/>
          <ac:spMkLst>
            <pc:docMk/>
            <pc:sldMk cId="2435003275" sldId="265"/>
            <ac:spMk id="4" creationId="{55931CC0-F540-3EAB-06DA-4C63D260F2CF}"/>
          </ac:spMkLst>
        </pc:spChg>
        <pc:spChg chg="add mod">
          <ac:chgData name="Silas Pereira" userId="58d93817-59b2-442e-bdf3-8f8b6186bac0" providerId="ADAL" clId="{D035D825-FFEA-414C-B552-ECBD76B90572}" dt="2026-01-30T19:23:44.697" v="946" actId="1076"/>
          <ac:spMkLst>
            <pc:docMk/>
            <pc:sldMk cId="2435003275" sldId="265"/>
            <ac:spMk id="5" creationId="{FCE77B9C-9267-980F-08E1-692DE3FBFC7F}"/>
          </ac:spMkLst>
        </pc:spChg>
        <pc:picChg chg="add mod">
          <ac:chgData name="Silas Pereira" userId="58d93817-59b2-442e-bdf3-8f8b6186bac0" providerId="ADAL" clId="{D035D825-FFEA-414C-B552-ECBD76B90572}" dt="2026-01-30T19:23:03.639" v="941" actId="962"/>
          <ac:picMkLst>
            <pc:docMk/>
            <pc:sldMk cId="2435003275" sldId="265"/>
            <ac:picMk id="3" creationId="{0339AA0C-706D-01F9-27E8-CDB6C75AC9BD}"/>
          </ac:picMkLst>
        </pc:picChg>
      </pc:sldChg>
      <pc:sldChg chg="addSp modSp new mod modNotesTx">
        <pc:chgData name="Silas Pereira" userId="58d93817-59b2-442e-bdf3-8f8b6186bac0" providerId="ADAL" clId="{D035D825-FFEA-414C-B552-ECBD76B90572}" dt="2026-01-30T19:54:25.614" v="1173" actId="113"/>
        <pc:sldMkLst>
          <pc:docMk/>
          <pc:sldMk cId="1388243519" sldId="266"/>
        </pc:sldMkLst>
        <pc:spChg chg="add mod">
          <ac:chgData name="Silas Pereira" userId="58d93817-59b2-442e-bdf3-8f8b6186bac0" providerId="ADAL" clId="{D035D825-FFEA-414C-B552-ECBD76B90572}" dt="2026-01-30T19:52:05.979" v="987" actId="14100"/>
          <ac:spMkLst>
            <pc:docMk/>
            <pc:sldMk cId="1388243519" sldId="266"/>
            <ac:spMk id="4" creationId="{DD4EBCD9-5E64-6A86-2480-A96301912C9D}"/>
          </ac:spMkLst>
        </pc:spChg>
        <pc:picChg chg="add mod">
          <ac:chgData name="Silas Pereira" userId="58d93817-59b2-442e-bdf3-8f8b6186bac0" providerId="ADAL" clId="{D035D825-FFEA-414C-B552-ECBD76B90572}" dt="2026-01-30T19:51:54.573" v="984" actId="1076"/>
          <ac:picMkLst>
            <pc:docMk/>
            <pc:sldMk cId="1388243519" sldId="266"/>
            <ac:picMk id="3" creationId="{198BC8CA-251D-FA19-01D0-035623A4AA4E}"/>
          </ac:picMkLst>
        </pc:picChg>
      </pc:sldChg>
      <pc:sldChg chg="addSp modSp new mod modNotesTx">
        <pc:chgData name="Silas Pereira" userId="58d93817-59b2-442e-bdf3-8f8b6186bac0" providerId="ADAL" clId="{D035D825-FFEA-414C-B552-ECBD76B90572}" dt="2026-01-30T19:59:20.078" v="1245" actId="20577"/>
        <pc:sldMkLst>
          <pc:docMk/>
          <pc:sldMk cId="3838607711" sldId="267"/>
        </pc:sldMkLst>
        <pc:spChg chg="add mod">
          <ac:chgData name="Silas Pereira" userId="58d93817-59b2-442e-bdf3-8f8b6186bac0" providerId="ADAL" clId="{D035D825-FFEA-414C-B552-ECBD76B90572}" dt="2026-01-30T19:58:18.028" v="1182" actId="14100"/>
          <ac:spMkLst>
            <pc:docMk/>
            <pc:sldMk cId="3838607711" sldId="267"/>
            <ac:spMk id="4" creationId="{F6FB3025-3CC1-DCC3-831C-EA4B160EE43C}"/>
          </ac:spMkLst>
        </pc:spChg>
        <pc:picChg chg="add mod">
          <ac:chgData name="Silas Pereira" userId="58d93817-59b2-442e-bdf3-8f8b6186bac0" providerId="ADAL" clId="{D035D825-FFEA-414C-B552-ECBD76B90572}" dt="2026-01-30T19:58:01.361" v="1177" actId="962"/>
          <ac:picMkLst>
            <pc:docMk/>
            <pc:sldMk cId="3838607711" sldId="267"/>
            <ac:picMk id="3" creationId="{E7E1F15C-B653-DAB1-EAC7-26AEE3BD785A}"/>
          </ac:picMkLst>
        </pc:picChg>
      </pc:sldChg>
      <pc:sldChg chg="addSp modSp new mod modNotesTx">
        <pc:chgData name="Silas Pereira" userId="58d93817-59b2-442e-bdf3-8f8b6186bac0" providerId="ADAL" clId="{D035D825-FFEA-414C-B552-ECBD76B90572}" dt="2026-01-30T20:09:36.435" v="1288" actId="20577"/>
        <pc:sldMkLst>
          <pc:docMk/>
          <pc:sldMk cId="3811231604" sldId="268"/>
        </pc:sldMkLst>
        <pc:picChg chg="add mod">
          <ac:chgData name="Silas Pereira" userId="58d93817-59b2-442e-bdf3-8f8b6186bac0" providerId="ADAL" clId="{D035D825-FFEA-414C-B552-ECBD76B90572}" dt="2026-01-30T20:09:18.213" v="1249" actId="962"/>
          <ac:picMkLst>
            <pc:docMk/>
            <pc:sldMk cId="3811231604" sldId="268"/>
            <ac:picMk id="3" creationId="{4877BFF6-9A2F-D98D-C431-C41CEF37790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A45681-801F-4900-A7C6-511861A6FF00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D0597-62FB-4692-A077-BDB55D35192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47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Substituir</a:t>
            </a:r>
            <a:r>
              <a:rPr lang="en-US" dirty="0"/>
              <a:t> à </a:t>
            </a:r>
            <a:r>
              <a:rPr lang="en-US" dirty="0" err="1"/>
              <a:t>imagem</a:t>
            </a:r>
            <a:r>
              <a:rPr lang="en-US" dirty="0"/>
              <a:t> pela do Pe. </a:t>
            </a:r>
            <a:r>
              <a:rPr lang="en-US" dirty="0" err="1"/>
              <a:t>Gailhac</a:t>
            </a:r>
            <a:r>
              <a:rPr lang="en-US" dirty="0"/>
              <a:t>, segue o link da </a:t>
            </a:r>
            <a:r>
              <a:rPr lang="en-US" dirty="0" err="1"/>
              <a:t>foto</a:t>
            </a:r>
            <a:r>
              <a:rPr lang="en-US" dirty="0"/>
              <a:t>: https://pentaoficial.sharepoint.com/:i:/s/PROJETOS/IQDJ8KZWCTFJQ6f2It0NUit1ARO8sLsc24lnrd8__aVc_UA?e=iPeQes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65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dirty="0"/>
              <a:t>O texto está duplicado; peço, por gentileza, que seja mantida apenas a versão correta.</a:t>
            </a:r>
            <a:br>
              <a:rPr lang="pt-BR" b="0" dirty="0"/>
            </a:br>
            <a:r>
              <a:rPr lang="pt-BR" b="0" dirty="0"/>
              <a:t>Obs.: Neste formato, ficou difícil identificar a ordem de leitura. Se possível, poderia adicionar numeração aos itens?</a:t>
            </a:r>
            <a:endParaRPr lang="en-US" b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5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item em destaque refere-se ao bloco anterior.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161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Faltou</a:t>
            </a:r>
            <a:r>
              <a:rPr lang="en-US" dirty="0"/>
              <a:t> a </a:t>
            </a:r>
            <a:r>
              <a:rPr lang="en-US" dirty="0" err="1"/>
              <a:t>conclusão</a:t>
            </a:r>
            <a:r>
              <a:rPr lang="en-US" dirty="0"/>
              <a:t> e as </a:t>
            </a:r>
            <a:r>
              <a:rPr lang="en-US" dirty="0" err="1"/>
              <a:t>referências</a:t>
            </a:r>
            <a:r>
              <a:rPr lang="en-US"/>
              <a:t>.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236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Seria possível substituir essa fonte em todos os locais? Para mim, as demais estão mais confortáveis visualmente.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722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78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Seria possível substituir essa fonte em todos os locais? Para mim, as demais estão mais confortáveis visualmente.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487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Solicito o ajuste da fonte conforme solicitado anteriormente e a substituição da imagem pelas versões atualizadas disponíveis na pasta “Validação”, identificadas pela numeração do slide.</a:t>
            </a:r>
            <a:br>
              <a:rPr lang="pt-BR" dirty="0"/>
            </a:br>
            <a:r>
              <a:rPr lang="pt-BR" dirty="0"/>
              <a:t>Obs.: Tem alguns trechos que deveriam estar em negrito, favor se atentar.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81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Não</a:t>
            </a:r>
            <a:r>
              <a:rPr lang="en-US" dirty="0"/>
              <a:t> é esse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no </a:t>
            </a:r>
            <a:r>
              <a:rPr lang="en-US" dirty="0" err="1"/>
              <a:t>documento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Segue o </a:t>
            </a:r>
            <a:r>
              <a:rPr lang="en-US" dirty="0" err="1"/>
              <a:t>trecho</a:t>
            </a:r>
            <a:r>
              <a:rPr lang="en-US" dirty="0"/>
              <a:t> </a:t>
            </a:r>
            <a:r>
              <a:rPr lang="en-US" dirty="0" err="1"/>
              <a:t>correto</a:t>
            </a:r>
            <a:r>
              <a:rPr lang="en-US" dirty="0"/>
              <a:t>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Minha infância não foi apenas tempo de aprendizado, mas o alicerce de tudo o que viria depois. No próximo momento da minha vida, você conhecerá como essas experiências começaram a se transformar em escolhas concretas.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Faltou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o </a:t>
            </a:r>
            <a:r>
              <a:rPr lang="en-US" dirty="0" err="1"/>
              <a:t>texto</a:t>
            </a:r>
            <a:r>
              <a:rPr lang="en-US" dirty="0"/>
              <a:t> de </a:t>
            </a:r>
            <a:r>
              <a:rPr lang="en-US" dirty="0" err="1"/>
              <a:t>fechamento</a:t>
            </a:r>
            <a:r>
              <a:rPr lang="en-US" dirty="0"/>
              <a:t>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Siga para o próximo subtópico e conheça minha juventude, tempo em que os aprendizados da infância começaram a se transformar em escolhas concretas.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10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Essa </a:t>
            </a:r>
            <a:r>
              <a:rPr lang="en-US" dirty="0" err="1"/>
              <a:t>fonte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pequena</a:t>
            </a:r>
            <a:r>
              <a:rPr lang="en-US" dirty="0"/>
              <a:t>, é </a:t>
            </a:r>
            <a:r>
              <a:rPr lang="en-US" dirty="0" err="1"/>
              <a:t>possivel</a:t>
            </a:r>
            <a:r>
              <a:rPr lang="en-US" dirty="0"/>
              <a:t> </a:t>
            </a:r>
            <a:r>
              <a:rPr lang="en-US" dirty="0" err="1"/>
              <a:t>aumentar</a:t>
            </a:r>
            <a:r>
              <a:rPr lang="en-US" dirty="0"/>
              <a:t> e </a:t>
            </a:r>
            <a:r>
              <a:rPr lang="en-US" dirty="0" err="1"/>
              <a:t>padronizar</a:t>
            </a:r>
            <a:r>
              <a:rPr lang="en-US" dirty="0"/>
              <a:t>?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242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Solicito o ajuste da fonte conforme solicitado anteriormente e a substituição da imagem pelas versões atualizadas disponíveis na pasta “Validação”, identificadas pela numeração do slide.</a:t>
            </a:r>
            <a:br>
              <a:rPr lang="pt-BR" dirty="0"/>
            </a:br>
            <a:r>
              <a:rPr lang="pt-BR" dirty="0"/>
              <a:t>Obs.: Tem alguns trechos que deveriam estar em negrito, favor se atentar.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Favor colocar a frase: “Mais uma vez, abri-me à vontade de Deus.” na linha debaixo.</a:t>
            </a:r>
            <a:endParaRPr lang="en-US" dirty="0"/>
          </a:p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297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correto</a:t>
            </a:r>
            <a:r>
              <a:rPr lang="en-US" dirty="0"/>
              <a:t> é: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Assista ao vídeo e conheça o período da minha vida na maturidade, marcado pela consolidação das obras e pelo legado deixado às futuras gerações. Dê o play para conferir!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D0597-62FB-4692-A077-BDB55D35192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9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D94684-9277-F5E3-7A1D-3B97AAEFD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9F39754-A3B2-E791-430A-59D487022E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C8C39C-ACCA-3000-D985-F9175F401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5003F1-C979-6458-0F40-72D47A9C9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86299E-88C8-0519-2EB2-AA5A187C9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634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4DC3D-87BD-5653-9685-85CABC8D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E892FD2-6A86-B393-C7E4-996FEF3FC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99BA43-21C2-AA1E-9297-659D77894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8AF614-3BED-0B80-0B2D-69880D648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D8448D-9E7E-1BD2-26B6-EA293F634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575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9C8046F-810A-51EE-27B4-CB92EA08C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224F9E2-5C95-9D0D-7F21-E908344A5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8B80FC-C78F-FA9C-1CA5-02895D436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7418F8-C826-061E-A2FF-19396B35C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B5E969C-D407-8234-5B76-359397267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96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4C57B-895A-E64E-BAF9-B71D23421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1A50381-5658-8149-1D2C-30E27BAEC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C28597-40B7-C181-B763-7144F597F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83AFB10-E9EA-E88A-C740-D41EB5B9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86108A-F49E-A9DA-4823-5B60DFB75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603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FC212-14F5-8CBA-A6EA-CDA010C8E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4789DEC-4AB0-B450-2AAB-51FADEE55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1D63B79-7752-2342-D531-30A61495B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4653D7-874B-CD1A-0698-3603D6682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B7C9EDE-857E-AC99-39DB-A400E4A62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80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854C82-1E8E-CA0D-FF45-C0B821125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3D24D9-7B8E-8FE8-EA15-4C121709C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2A8231F-CA07-C073-EF54-63CE543673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69D930-5DB6-781C-2AC2-9270E5256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99DFB80-8446-05FC-31E9-EFA12A42B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F7A8C6A-3DA9-6295-0873-B005411A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00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693EA-1B81-A4F1-AABD-7F09E2218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95F180-B25F-B29A-C369-C1F7156DF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E3F7B07-EF33-8275-E9DD-6538401FF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3D26869-3FF6-E93B-E89E-9983B482EE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15DFC76-ACF1-993E-A48F-989D3CE0B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302983D-27AD-A9F1-A085-1392A43BC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3E2893B-55F1-2643-8E87-88BBA6496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743A4BB-757D-03AA-E553-EB32E564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9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A240E-E316-5D2E-8CF9-D52ACD6AD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8281693-CB0D-2D78-89FF-BBCF56FCE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FE5430B-B7A9-EBAA-D6D7-6E0319504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92621C8-CB05-2585-0A3E-4BA14C052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91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2F63BB9-D88B-9FCD-674E-5F321564A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864AA26-3C0D-B2A2-5074-CCCC6BF0F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93942F8-14FB-42CD-0FAF-8013EBA3C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86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352A5-9886-D4E7-716A-D93DB8398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3A4F4C-28C0-F8C8-1699-E5C3AD255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6A94CF8-7EB8-6B4E-32C9-6BCA7AF77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44D7B1A-EEF3-5B6B-695E-899E5FA1A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9E8446F-1BCC-86C1-6F37-DA7786766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BB5882C-2C7A-861A-758F-E859FC06C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15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6EA4BF-890F-6068-FE26-D9A3CCAAF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4BCA14C-4A11-CAF2-9298-34166E7FF7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40EED3-0455-27DE-8374-D15F922E7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F709017-2788-AA6F-E1ED-004C04E5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197E488-5D05-5F89-4D64-1E2A0A024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A677B7F-89EB-89D5-4819-B0D8056D7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06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28B85CF-6B1B-E8B3-C2B9-64FD4F2A1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1D226A-D324-0611-B3F5-7DBB56655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2CC490-D5EE-1359-96DB-0E710F05A7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12813B-26BF-4AB8-90B2-46DAB222EB3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571238-3096-9D29-7756-AE2023232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555083-5D84-FD95-B13C-01EE09EAD6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C8A070-C878-4DAC-BEB3-70010B67AC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08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Interface gráfica do usuário, Site&#10;&#10;O conteúdo gerado por IA pode estar incorreto.">
            <a:extLst>
              <a:ext uri="{FF2B5EF4-FFF2-40B4-BE49-F238E27FC236}">
                <a16:creationId xmlns:a16="http://schemas.microsoft.com/office/drawing/2014/main" id="{0C8B367A-B8BB-547D-5407-6895242FD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4FB2ED14-65C8-24D6-2345-25290936B6EE}"/>
              </a:ext>
            </a:extLst>
          </p:cNvPr>
          <p:cNvSpPr/>
          <p:nvPr/>
        </p:nvSpPr>
        <p:spPr>
          <a:xfrm>
            <a:off x="8571432" y="1008404"/>
            <a:ext cx="3076486" cy="337558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26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0339AA0C-706D-01F9-27E8-CDB6C75AC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55931CC0-F540-3EAB-06DA-4C63D260F2CF}"/>
              </a:ext>
            </a:extLst>
          </p:cNvPr>
          <p:cNvSpPr/>
          <p:nvPr/>
        </p:nvSpPr>
        <p:spPr>
          <a:xfrm>
            <a:off x="2545236" y="2422689"/>
            <a:ext cx="7004117" cy="81070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CE77B9C-9267-980F-08E1-692DE3FBFC7F}"/>
              </a:ext>
            </a:extLst>
          </p:cNvPr>
          <p:cNvSpPr txBox="1"/>
          <p:nvPr/>
        </p:nvSpPr>
        <p:spPr>
          <a:xfrm>
            <a:off x="7016008" y="1761353"/>
            <a:ext cx="26276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/>
              <a:t>FALTOU COLOCAR A FRASE: </a:t>
            </a:r>
            <a:r>
              <a:rPr lang="en-US" sz="1500" b="1" dirty="0">
                <a:solidFill>
                  <a:srgbClr val="FF0000"/>
                </a:solidFill>
              </a:rPr>
              <a:t>DÊ O PLAY PARA CONFERIR!</a:t>
            </a:r>
          </a:p>
        </p:txBody>
      </p:sp>
    </p:spTree>
    <p:extLst>
      <p:ext uri="{BB962C8B-B14F-4D97-AF65-F5344CB8AC3E}">
        <p14:creationId xmlns:p14="http://schemas.microsoft.com/office/powerpoint/2010/main" val="2435003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198BC8CA-251D-FA19-01D0-035623A4AA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DD4EBCD9-5E64-6A86-2480-A96301912C9D}"/>
              </a:ext>
            </a:extLst>
          </p:cNvPr>
          <p:cNvSpPr/>
          <p:nvPr/>
        </p:nvSpPr>
        <p:spPr>
          <a:xfrm>
            <a:off x="4157220" y="1593131"/>
            <a:ext cx="7484883" cy="256409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243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E7E1F15C-B653-DAB1-EAC7-26AEE3BD7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F6FB3025-3CC1-DCC3-831C-EA4B160EE43C}"/>
              </a:ext>
            </a:extLst>
          </p:cNvPr>
          <p:cNvSpPr/>
          <p:nvPr/>
        </p:nvSpPr>
        <p:spPr>
          <a:xfrm>
            <a:off x="3780148" y="518475"/>
            <a:ext cx="4496586" cy="36764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607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inha do tempo&#10;&#10;O conteúdo gerado por IA pode estar incorreto.">
            <a:extLst>
              <a:ext uri="{FF2B5EF4-FFF2-40B4-BE49-F238E27FC236}">
                <a16:creationId xmlns:a16="http://schemas.microsoft.com/office/drawing/2014/main" id="{4877BFF6-9A2F-D98D-C431-C41CEF377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231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, Linha do tempo&#10;&#10;O conteúdo gerado por IA pode estar incorreto.">
            <a:extLst>
              <a:ext uri="{FF2B5EF4-FFF2-40B4-BE49-F238E27FC236}">
                <a16:creationId xmlns:a16="http://schemas.microsoft.com/office/drawing/2014/main" id="{29BFF515-48A5-BCCC-BC24-BC6856939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632EE540-E46D-D9F4-8B11-D7D01D18FE4B}"/>
              </a:ext>
            </a:extLst>
          </p:cNvPr>
          <p:cNvSpPr/>
          <p:nvPr/>
        </p:nvSpPr>
        <p:spPr>
          <a:xfrm>
            <a:off x="2462863" y="1960512"/>
            <a:ext cx="4512972" cy="123517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A198A2F-D57E-E9FD-195B-C4C711A3B40D}"/>
              </a:ext>
            </a:extLst>
          </p:cNvPr>
          <p:cNvSpPr txBox="1"/>
          <p:nvPr/>
        </p:nvSpPr>
        <p:spPr>
          <a:xfrm>
            <a:off x="2462863" y="3292982"/>
            <a:ext cx="451297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/>
              <a:t>FALTOU PONTO FINAL NA FRASE</a:t>
            </a:r>
          </a:p>
        </p:txBody>
      </p:sp>
    </p:spTree>
    <p:extLst>
      <p:ext uri="{BB962C8B-B14F-4D97-AF65-F5344CB8AC3E}">
        <p14:creationId xmlns:p14="http://schemas.microsoft.com/office/powerpoint/2010/main" val="2782963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&#10;&#10;O conteúdo gerado por IA pode estar incorreto.">
            <a:extLst>
              <a:ext uri="{FF2B5EF4-FFF2-40B4-BE49-F238E27FC236}">
                <a16:creationId xmlns:a16="http://schemas.microsoft.com/office/drawing/2014/main" id="{1D4ADFC6-9F6A-6A22-02A6-8497D18AF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66C8C041-08E4-8048-5A4B-411B0006F1FC}"/>
              </a:ext>
            </a:extLst>
          </p:cNvPr>
          <p:cNvSpPr/>
          <p:nvPr/>
        </p:nvSpPr>
        <p:spPr>
          <a:xfrm>
            <a:off x="2538276" y="1602558"/>
            <a:ext cx="7001649" cy="697584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E491CCE-3F03-13A4-098B-1204184F26E0}"/>
              </a:ext>
            </a:extLst>
          </p:cNvPr>
          <p:cNvSpPr txBox="1"/>
          <p:nvPr/>
        </p:nvSpPr>
        <p:spPr>
          <a:xfrm>
            <a:off x="7477922" y="912941"/>
            <a:ext cx="26276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/>
              <a:t>FALTOU COLOCAR A FRASE: </a:t>
            </a:r>
            <a:r>
              <a:rPr lang="en-US" sz="1500" b="1" dirty="0">
                <a:solidFill>
                  <a:srgbClr val="FF0000"/>
                </a:solidFill>
              </a:rPr>
              <a:t>DÊ O PLAY PARA CONFERIR!</a:t>
            </a:r>
          </a:p>
        </p:txBody>
      </p:sp>
    </p:spTree>
    <p:extLst>
      <p:ext uri="{BB962C8B-B14F-4D97-AF65-F5344CB8AC3E}">
        <p14:creationId xmlns:p14="http://schemas.microsoft.com/office/powerpoint/2010/main" val="3278102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Linha do tempo&#10;&#10;O conteúdo gerado por IA pode estar incorreto.">
            <a:extLst>
              <a:ext uri="{FF2B5EF4-FFF2-40B4-BE49-F238E27FC236}">
                <a16:creationId xmlns:a16="http://schemas.microsoft.com/office/drawing/2014/main" id="{43BADB1C-6238-16F1-0861-DE6596565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27711F31-EF55-44E0-54EC-D7A738595A0F}"/>
              </a:ext>
            </a:extLst>
          </p:cNvPr>
          <p:cNvSpPr/>
          <p:nvPr/>
        </p:nvSpPr>
        <p:spPr>
          <a:xfrm>
            <a:off x="2217766" y="1470318"/>
            <a:ext cx="3878234" cy="154625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02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C314E9DF-6F2A-DCCB-9DC5-2678D2311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ABFCFE9-468D-2CC9-5484-179F8EF7CDB8}"/>
              </a:ext>
            </a:extLst>
          </p:cNvPr>
          <p:cNvSpPr/>
          <p:nvPr/>
        </p:nvSpPr>
        <p:spPr>
          <a:xfrm>
            <a:off x="2462862" y="1724842"/>
            <a:ext cx="7171331" cy="2526647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81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AA15AF38-4367-E99E-58DE-7867E303A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12D9374-E75B-B403-EFA0-091014B4F2C2}"/>
              </a:ext>
            </a:extLst>
          </p:cNvPr>
          <p:cNvSpPr/>
          <p:nvPr/>
        </p:nvSpPr>
        <p:spPr>
          <a:xfrm>
            <a:off x="7484882" y="2950327"/>
            <a:ext cx="4100660" cy="162167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14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947F78E4-70AB-9217-2C91-BABB0DD58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4959464-706E-F4B3-D05F-737EE5C321D3}"/>
              </a:ext>
            </a:extLst>
          </p:cNvPr>
          <p:cNvSpPr/>
          <p:nvPr/>
        </p:nvSpPr>
        <p:spPr>
          <a:xfrm>
            <a:off x="2564090" y="1894525"/>
            <a:ext cx="7004116" cy="103721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A34F819-818A-4C05-2D8F-931D3BB9A397}"/>
              </a:ext>
            </a:extLst>
          </p:cNvPr>
          <p:cNvSpPr txBox="1"/>
          <p:nvPr/>
        </p:nvSpPr>
        <p:spPr>
          <a:xfrm>
            <a:off x="7213971" y="1092050"/>
            <a:ext cx="26276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/>
              <a:t>FALTOU COLOCAR A FRASE: </a:t>
            </a:r>
            <a:r>
              <a:rPr lang="en-US" sz="1500" b="1" dirty="0">
                <a:solidFill>
                  <a:srgbClr val="FF0000"/>
                </a:solidFill>
              </a:rPr>
              <a:t>DÊ O PLAY PARA CONFERIR!</a:t>
            </a:r>
          </a:p>
        </p:txBody>
      </p:sp>
    </p:spTree>
    <p:extLst>
      <p:ext uri="{BB962C8B-B14F-4D97-AF65-F5344CB8AC3E}">
        <p14:creationId xmlns:p14="http://schemas.microsoft.com/office/powerpoint/2010/main" val="3660675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9CA2FBCE-8D90-9A19-9137-2AB8EC0AA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4C61A9D5-9A6F-7CCA-A0DD-A1EC42687AFE}"/>
              </a:ext>
            </a:extLst>
          </p:cNvPr>
          <p:cNvSpPr/>
          <p:nvPr/>
        </p:nvSpPr>
        <p:spPr>
          <a:xfrm>
            <a:off x="5269583" y="3223704"/>
            <a:ext cx="4515440" cy="168766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67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Site&#10;&#10;O conteúdo gerado por IA pode estar incorreto.">
            <a:extLst>
              <a:ext uri="{FF2B5EF4-FFF2-40B4-BE49-F238E27FC236}">
                <a16:creationId xmlns:a16="http://schemas.microsoft.com/office/drawing/2014/main" id="{2A25A0F9-0A3C-4331-4E2F-3568BAA16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79134EC1-A8B6-A2E9-5A0C-CA4D56EBF1E3}"/>
              </a:ext>
            </a:extLst>
          </p:cNvPr>
          <p:cNvSpPr/>
          <p:nvPr/>
        </p:nvSpPr>
        <p:spPr>
          <a:xfrm>
            <a:off x="3838280" y="1809684"/>
            <a:ext cx="4515440" cy="269632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E3B9BDD-4A0B-CDE8-6738-43929308C927}"/>
              </a:ext>
            </a:extLst>
          </p:cNvPr>
          <p:cNvSpPr/>
          <p:nvPr/>
        </p:nvSpPr>
        <p:spPr>
          <a:xfrm>
            <a:off x="7343480" y="4760535"/>
            <a:ext cx="2262433" cy="28280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034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d85107c-3d99-48b8-8575-ea1eafafea91" xsi:nil="true"/>
    <lcf76f155ced4ddcb4097134ff3c332f xmlns="9a2a293a-996c-4e61-81bf-2f6c02be1cd0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4671456DDB7E145B37876D2360D23AF" ma:contentTypeVersion="17" ma:contentTypeDescription="Crie um novo documento." ma:contentTypeScope="" ma:versionID="f0a926fca6a60f196cc452e4291aa57a">
  <xsd:schema xmlns:xsd="http://www.w3.org/2001/XMLSchema" xmlns:xs="http://www.w3.org/2001/XMLSchema" xmlns:p="http://schemas.microsoft.com/office/2006/metadata/properties" xmlns:ns2="2d85107c-3d99-48b8-8575-ea1eafafea91" xmlns:ns3="9a2a293a-996c-4e61-81bf-2f6c02be1cd0" targetNamespace="http://schemas.microsoft.com/office/2006/metadata/properties" ma:root="true" ma:fieldsID="c13d3ecad348ef0de5005ff068141225" ns2:_="" ns3:_="">
    <xsd:import namespace="2d85107c-3d99-48b8-8575-ea1eafafea91"/>
    <xsd:import namespace="9a2a293a-996c-4e61-81bf-2f6c02be1cd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DateTaken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SearchProperties" minOccurs="0"/>
                <xsd:element ref="ns3:MediaServiceLocation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85107c-3d99-48b8-8575-ea1eafafea9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a35d8350-daf2-4ade-b2a0-22b6b9c8c4f0}" ma:internalName="TaxCatchAll" ma:showField="CatchAllData" ma:web="2d85107c-3d99-48b8-8575-ea1eafafea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2a293a-996c-4e61-81bf-2f6c02be1c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Marcações de imagem" ma:readOnly="false" ma:fieldId="{5cf76f15-5ced-4ddc-b409-7134ff3c332f}" ma:taxonomyMulti="true" ma:sspId="ef39601b-63c2-4970-bfb4-2539ee5d016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2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BillingMetadata" ma:index="23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631241-2215-459D-8BAD-01FE711B2356}">
  <ds:schemaRefs>
    <ds:schemaRef ds:uri="http://schemas.microsoft.com/office/2006/metadata/properties"/>
    <ds:schemaRef ds:uri="http://schemas.microsoft.com/office/infopath/2007/PartnerControls"/>
    <ds:schemaRef ds:uri="2d85107c-3d99-48b8-8575-ea1eafafea91"/>
    <ds:schemaRef ds:uri="9a2a293a-996c-4e61-81bf-2f6c02be1cd0"/>
  </ds:schemaRefs>
</ds:datastoreItem>
</file>

<file path=customXml/itemProps2.xml><?xml version="1.0" encoding="utf-8"?>
<ds:datastoreItem xmlns:ds="http://schemas.openxmlformats.org/officeDocument/2006/customXml" ds:itemID="{AAEFD9E8-4CB5-4ACA-8E8A-B1CCBC22E1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d85107c-3d99-48b8-8575-ea1eafafea91"/>
    <ds:schemaRef ds:uri="9a2a293a-996c-4e61-81bf-2f6c02be1cd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3130872-DE9A-4D74-86EC-76C993EE72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426</Words>
  <Application>Microsoft Office PowerPoint</Application>
  <PresentationFormat>Widescreen</PresentationFormat>
  <Paragraphs>31</Paragraphs>
  <Slides>13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Silas Pereira</dc:creator>
  <cp:lastModifiedBy>Silas Pereira</cp:lastModifiedBy>
  <cp:revision>1</cp:revision>
  <dcterms:created xsi:type="dcterms:W3CDTF">2026-01-30T16:28:44Z</dcterms:created>
  <dcterms:modified xsi:type="dcterms:W3CDTF">2026-01-30T20:09:39Z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0x010100D4671456DDB7E145B37876D2360D23AF</vt:lpwstr>
  </property>
  <property fmtid="{D5CDD505-2E9C-101B-9397-08002B2CF9AE}" pid="3" name="MediaServiceImageTags">
    <vt:lpwstr/>
  </property>
</Properties>
</file>

<file path=docProps/thumbnail.jpeg>
</file>